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5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verblyud/" TargetMode="External"/><Relationship Id="rId2" Type="http://schemas.openxmlformats.org/officeDocument/2006/relationships/hyperlink" Target="https://pandia.ru/text/category/ve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029604" cy="2286015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Ортоптероидные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таракановые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богомоловые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термиты, палочники, уховертки, прямокрылые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огомол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3579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рми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3399"/>
            <a:ext cx="8429684" cy="63222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рмит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312"/>
            <a:ext cx="8715435" cy="64293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>
            <a:normAutofit fontScale="4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палочники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Крупные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медлительные насекомые своим внешним видом имитируют листья или веточки.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этих насекомых круглая голова, длинные и тонкие антенны, маленькие глаза и простые грызущие ротовые органы. Туловище и ноги сильно вытянутые, иногда шиповатые или крайне тонкие. Самые мелкие виды имеют в длину приблизительно 12 мм, самый крупный из североамериканских видов, обитающий в США, достигает в длину от 125 до 150 мм. Некоторые тропические виды имеют широкое,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листоподобное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тело и листовидные выросты на члениках ног.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представители палочников питаются листьями, большинство из них живет на деревьях. Сами насекомые всегда остаются незаметными. Их стеблевидная внешность и зеленая или бурая окраска предоставляют им почти идеальное средство защиты, так как с не очень близкого расстояния они совершенно незаметны. Передвигаются они очень медленно и, если их потревожить, притворяются мертвыми.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Яйца откладываются поодиночке и просто сбрасываются на почву вниз. На этой стадии насекомые переживают зиму, взрослые же особи с наступлением холодной погоды погибают. В течение года развивается одно поколение.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дийский палочник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128" y="214290"/>
            <a:ext cx="7534399" cy="635798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кожистокрылые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(уховертки)—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Dermaptera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Насекомые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неполным превращением, с более или менее уплощенным и удлиненным телом, голова с направленными вперед грызущими ротовыми органами, лапки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трехчлениковые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(современные формы), или 4—5-члениковые (мезозойский подотряд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Archidermaptera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передняя пара крыльев, если имеется, то превращена в твердые, лишенные жилкования и сильно укороченные надкрылья, задние крылья, если развиты, в покое складываются вдоль и два раза поперек, в большей своей части скрыты под надкрыльями, лишь выступая из под них в виде короткой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крыловой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пластинки, представляющей собою твердое хитиновое основание передней части крыльев; или же насекомые совершенно лишены крыльев; брюшко снабжено на конце парой крупных нечленистых твердых придатков — клещей или же имеет короткие членистые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(подотряд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Archidermaptera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стернальные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тергальные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полукольца брюшка, соединяясь между собой, образуют зигзагообразную линию. Простые глазки отсутствуют.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ховер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28654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3236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ре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02" y="500042"/>
            <a:ext cx="7810554" cy="58579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5840435"/>
          </a:xfrm>
        </p:spPr>
        <p:txBody>
          <a:bodyPr>
            <a:normAutofit fontScale="92500"/>
          </a:bodyPr>
          <a:lstStyle/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целом классификация насекомых может быть представлена в таком виде:</a:t>
            </a: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I. Подкласс низшие, или первичнобескрылые —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Apterygota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Инфракласс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энтогнатные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Entognatha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Отряд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бессяжковые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Protura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Отряд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ногохвостки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Podura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Отряд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диплуры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двухвостки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Diplura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Инфракласс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тизануровые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Thysanurata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тизануры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щетинохвостки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Thysanura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286544"/>
          </a:xfrm>
        </p:spPr>
        <p:txBody>
          <a:bodyPr>
            <a:normAutofit fontScale="70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Подкласс высшие, или крылатые —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Pterygota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Отдел с неполным превращением —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Hemimetabola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эфемероидные —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Ephemeroidea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поденки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Ephemeroptera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одонатоидные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Odonatoidea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стрекозы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Odonatoptera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ортоптероидные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Orthopteroidea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таракановые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Blattoptera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богомоловые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Manteoptera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термиты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Isoptera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веснянки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Piecoptera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эмбии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Embioptera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гриллоблаттиды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Grylloblattida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палочники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Phasmatoptera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прямокрылые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Orthoptera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гемимериды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Hemimerida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кожистокрылые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(уховертки)—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Dermaptera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зораптеры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Zoraptera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гемиптероидные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Hemipteroidea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сеноеды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Psocoptera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пухоеды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Mallophaga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вши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Anoplura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равнокрылые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клопы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Hemiptera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трипсы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Thysanoptera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 fontScale="70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Отдел с полным превращением —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Holometabola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колеоптероидные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Coleopteroidea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жуки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Coleoptera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Веер"/>
              </a:rPr>
              <a:t>веерокрылые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Strepsiptera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нейроптероидные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Neuropteroidea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26)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сетчатокрылые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27)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 tooltip="Верблюд"/>
              </a:rPr>
              <a:t>верблюдки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Raphidioptera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28)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большекрылые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Megaloptera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мекоптероидные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Mecopteroidea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29)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скорпионовы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мухи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ручейники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Trichoptera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бабочки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Lepidoptera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перепончатокрылые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Hymenoptera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блохи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Aphaniptera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34)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двукрылые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Diptera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 fontScale="77500" lnSpcReduction="20000"/>
          </a:bodyPr>
          <a:lstStyle/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НАДОТРЯД ОРТОПТЕРОИДНЫЕ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Orthopteroidea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аппарат типично грызущий. Задние крылья вполне преобладают над передними или с тенденцией к преобладанию, играют основную роль в полете, передние крылья обычно превращены в надкрылья. Брюшко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церками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♀ нередко с яйцекладом, у ♂ иногда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грифельками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IX стерните. Брюшная нервная цепочка со многими ганглиями. Превращение типично неполное, без усложнений. По особенностям крыльев и тенденции к преобладанию мускулатуры задних крыльев над передними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ортоптероиды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являются функционально двукрылыми, но заднемоторными насекомыми. Сохранение у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церков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первичного грызущего ротового аппарата и некоторых признаков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метамерии(сегментации)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 их как низко организованных крылатых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43064"/>
            <a:ext cx="8358246" cy="62686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ракановые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61" y="-724"/>
            <a:ext cx="8654603" cy="65015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огомолы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336548" cy="625241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685</Words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Надотряд Ортоптероидные: таракановые, богомоловые, термиты, палочники, уховертки, прямокрылые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Надотряд Ортоптероидные: таракановые, богомолы, термиты,палочники, уховертки</dc:title>
  <dc:creator>Оля</dc:creator>
  <cp:lastModifiedBy>Оля</cp:lastModifiedBy>
  <cp:revision>18</cp:revision>
  <dcterms:created xsi:type="dcterms:W3CDTF">2021-11-15T06:12:27Z</dcterms:created>
  <dcterms:modified xsi:type="dcterms:W3CDTF">2021-11-15T09:04:57Z</dcterms:modified>
</cp:coreProperties>
</file>